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73BAA-6379-40AF-82B7-0E3DC798A7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DDA3B-C899-427C-9709-EE5FB7CC2E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4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BEF03-025A-4730-BF2A-5AC815BDD2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6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30EE3-AAA5-43D5-A6E5-2F7B71AFB5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7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79606-8194-4C45-A456-51D0E1DBD1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3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10F7-485B-4567-BAA3-1847E8DD63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CF8CA-8446-4F7D-8D98-976384A6F6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9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9C679-DCCE-4F40-8547-26244BA0F3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CAFA-A261-4666-A07D-95727EA2B1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D493-2D1F-4AA2-B379-0724BD2841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7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865A7-64B4-46C2-BCFF-1DF68C6519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0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821258-F3DE-4A95-B378-E2DF3CCD7D9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7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5181600" y="609600"/>
            <a:ext cx="5334000" cy="2527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Trivia Question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Green Beans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>
                      <a:alpha val="89999"/>
                    </a:srgbClr>
                  </a:gs>
                  <a:gs pos="100000">
                    <a:srgbClr val="CCFF33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343400"/>
            <a:ext cx="13255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70682" y="4584701"/>
            <a:ext cx="746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</a:rPr>
              <a:t>Green beans can have what color  pods (the long outer part)?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82" y="266700"/>
            <a:ext cx="2950029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1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5384800" y="609600"/>
            <a:ext cx="4876800" cy="1981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Answer: Trivia Question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Green Beans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>
                      <a:alpha val="89999"/>
                    </a:srgbClr>
                  </a:gs>
                  <a:gs pos="100000">
                    <a:srgbClr val="CCFF33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1" y="4343400"/>
            <a:ext cx="13255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864100" y="3113808"/>
            <a:ext cx="6134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Green beans can have what color 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pods?</a:t>
            </a:r>
            <a:endParaRPr lang="en-US" altLang="en-US" sz="2400" b="1" dirty="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064640" y="4136410"/>
            <a:ext cx="7418960" cy="2492990"/>
          </a:xfrm>
          <a:prstGeom prst="rect">
            <a:avLst/>
          </a:prstGeom>
          <a:solidFill>
            <a:srgbClr val="CCFF99"/>
          </a:solidFill>
          <a:ln w="762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F3300"/>
                </a:solidFill>
              </a:rPr>
              <a:t>Answer: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smtClean="0"/>
              <a:t>Green, yellow, purple and streaked. 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 smtClean="0"/>
              <a:t>(The bean inside is always green)</a:t>
            </a:r>
            <a:endParaRPr lang="en-US" alt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0" y="37758"/>
            <a:ext cx="2950720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5689600" y="851116"/>
            <a:ext cx="5448300" cy="238738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Trivia Question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Green Beans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>
                      <a:alpha val="89999"/>
                    </a:srgbClr>
                  </a:gs>
                  <a:gs pos="100000">
                    <a:srgbClr val="CCFF33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343400"/>
            <a:ext cx="13255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19100" y="4712493"/>
            <a:ext cx="7835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/>
              <a:t>How long does it take for green beans to grow from a seed?</a:t>
            </a:r>
            <a:endParaRPr lang="en-US" alt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22" y="419100"/>
            <a:ext cx="4131239" cy="32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5949950" y="588411"/>
            <a:ext cx="5168900" cy="227964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Answer - Trivia Question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Green Beans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>
                      <a:alpha val="89999"/>
                    </a:srgbClr>
                  </a:gs>
                  <a:gs pos="100000">
                    <a:srgbClr val="CCFF33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343400"/>
            <a:ext cx="13255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524000" y="4622800"/>
            <a:ext cx="3962400" cy="1477328"/>
          </a:xfrm>
          <a:prstGeom prst="rect">
            <a:avLst/>
          </a:prstGeom>
          <a:solidFill>
            <a:srgbClr val="CCFF99"/>
          </a:solidFill>
          <a:ln w="762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</a:rPr>
              <a:t>Answer</a:t>
            </a:r>
            <a:r>
              <a:rPr lang="en-US" altLang="en-US" sz="3600" b="1" dirty="0" smtClean="0">
                <a:solidFill>
                  <a:srgbClr val="FF3300"/>
                </a:solidFill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2"/>
                </a:solidFill>
              </a:rPr>
              <a:t>1 ½ months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54" y="281152"/>
            <a:ext cx="4133446" cy="324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319322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How long does it take for green beans to grow from a seed?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483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5918200" y="786717"/>
            <a:ext cx="5092700" cy="241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Trivia Question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Green Beans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>
                      <a:alpha val="89999"/>
                    </a:srgbClr>
                  </a:gs>
                  <a:gs pos="100000">
                    <a:srgbClr val="CCFF33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1" y="4089400"/>
            <a:ext cx="13255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19187" y="4623475"/>
            <a:ext cx="702151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/>
              <a:t>Which </a:t>
            </a:r>
            <a:r>
              <a:rPr lang="en-US" altLang="en-US" sz="3600" b="1" dirty="0" smtClean="0"/>
              <a:t>country was the first to put green beans on a menu? </a:t>
            </a:r>
            <a:endParaRPr lang="en-US" altLang="en-US" sz="3600" b="1" dirty="0"/>
          </a:p>
          <a:p>
            <a:pPr algn="ctr">
              <a:spcBef>
                <a:spcPct val="50000"/>
              </a:spcBef>
            </a:pPr>
            <a:endParaRPr lang="en-US" alt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0" y="138334"/>
            <a:ext cx="3440113" cy="3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5181600" y="381000"/>
            <a:ext cx="4876800" cy="1981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Answer - Trivia Question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89999"/>
                      </a:srgbClr>
                    </a:gs>
                    <a:gs pos="100000">
                      <a:srgbClr val="CC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Green Beans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>
                      <a:alpha val="89999"/>
                    </a:srgbClr>
                  </a:gs>
                  <a:gs pos="100000">
                    <a:srgbClr val="CCFF33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343400"/>
            <a:ext cx="13255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029200" y="2743201"/>
            <a:ext cx="533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smtClean="0"/>
              <a:t>Which country was the first to put green beans on a menu? </a:t>
            </a:r>
            <a:endParaRPr lang="en-US" altLang="en-US" sz="2400" b="1" dirty="0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298700" y="4343400"/>
            <a:ext cx="4457700" cy="2257425"/>
          </a:xfrm>
          <a:prstGeom prst="rect">
            <a:avLst/>
          </a:prstGeom>
          <a:solidFill>
            <a:srgbClr val="CCFF99"/>
          </a:solidFill>
          <a:ln w="762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800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</a:rPr>
              <a:t>Answer: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smtClean="0"/>
              <a:t>France</a:t>
            </a:r>
            <a:endParaRPr lang="en-US" altLang="en-US" sz="3600" b="1" dirty="0"/>
          </a:p>
          <a:p>
            <a:pPr>
              <a:spcBef>
                <a:spcPct val="50000"/>
              </a:spcBef>
            </a:pPr>
            <a:endParaRPr lang="en-US" alt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0" y="0"/>
            <a:ext cx="3444539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E5CD70597C14A88CA75DE1D08DF9D" ma:contentTypeVersion="12" ma:contentTypeDescription="Create a new document." ma:contentTypeScope="" ma:versionID="7d086f519b68c7fbc85754779ddab8ba">
  <xsd:schema xmlns:xsd="http://www.w3.org/2001/XMLSchema" xmlns:xs="http://www.w3.org/2001/XMLSchema" xmlns:p="http://schemas.microsoft.com/office/2006/metadata/properties" xmlns:ns2="3ddd9292-2ab6-45ba-bb57-0fd73266a364" xmlns:ns3="791a09ce-9eb8-4af4-91f9-2584de8ec43c" targetNamespace="http://schemas.microsoft.com/office/2006/metadata/properties" ma:root="true" ma:fieldsID="8166271141e55e3ff9ab23147c2be084" ns2:_="" ns3:_="">
    <xsd:import namespace="3ddd9292-2ab6-45ba-bb57-0fd73266a364"/>
    <xsd:import namespace="791a09ce-9eb8-4af4-91f9-2584de8ec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9292-2ab6-45ba-bb57-0fd73266a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a09ce-9eb8-4af4-91f9-2584de8ec4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A56BAA-041E-439D-A689-4F8AE22573A2}"/>
</file>

<file path=customXml/itemProps2.xml><?xml version="1.0" encoding="utf-8"?>
<ds:datastoreItem xmlns:ds="http://schemas.openxmlformats.org/officeDocument/2006/customXml" ds:itemID="{92D1152B-7638-4410-A0C0-F27AF1C4F73A}"/>
</file>

<file path=customXml/itemProps3.xml><?xml version="1.0" encoding="utf-8"?>
<ds:datastoreItem xmlns:ds="http://schemas.openxmlformats.org/officeDocument/2006/customXml" ds:itemID="{097D54D8-030E-410E-9E64-40BDF860B457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131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Ward-Cottrell, Mary (Joe-Anne)</dc:creator>
  <cp:lastModifiedBy>Ward-Cottrell, Mary (Joe-Anne)</cp:lastModifiedBy>
  <cp:revision>3</cp:revision>
  <dcterms:created xsi:type="dcterms:W3CDTF">2015-02-17T21:41:57Z</dcterms:created>
  <dcterms:modified xsi:type="dcterms:W3CDTF">2015-02-17T21:56:52Z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0x010100FD1E5CD70597C14A88CA75DE1D08DF9D</vt:lpwstr>
  </property>
  <property fmtid="{D5CDD505-2E9C-101B-9397-08002B2CF9AE}" pid="3" name="Order">
    <vt:r8>543200</vt:r8>
  </property>
</Properties>
</file>