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sldIdLst>
    <p:sldId id="257" r:id="rId6"/>
    <p:sldId id="258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F1DAB-2F01-41BD-9AA5-667BBE89E39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03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3283D-180A-44BB-AA8A-3181E701738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78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FF225-2ED8-400D-A0C0-0E1EBDA2DA9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717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F1DAB-2F01-41BD-9AA5-667BBE89E39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6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9635C-75A7-4C1E-829B-D250C1FD06D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185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1A87E-5E16-44C4-9549-85F8894C4A9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135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C0882-62A8-4175-8FF1-646DE2E3FDC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119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A9E05-5817-48D9-928B-82DC3103DCD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016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858D9-236F-478A-B797-436C457B393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3266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D4AFB-DEFC-4BC7-9227-38D225D2041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416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BDE22-DA73-4467-AE70-1CC4140BC90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97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9635C-75A7-4C1E-829B-D250C1FD06D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2229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9BE46-D579-4400-B5ED-8514EE567D6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897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3283D-180A-44BB-AA8A-3181E701738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2714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FF225-2ED8-400D-A0C0-0E1EBDA2DA9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20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1A87E-5E16-44C4-9549-85F8894C4A9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048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C0882-62A8-4175-8FF1-646DE2E3FDC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463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A9E05-5817-48D9-928B-82DC3103DCD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214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858D9-236F-478A-B797-436C457B393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49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D4AFB-DEFC-4BC7-9227-38D225D2041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47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BDE22-DA73-4467-AE70-1CC4140BC90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166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9BE46-D579-4400-B5ED-8514EE567D6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27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0425B16-4DDB-4372-B331-3794A4BEDD8A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0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0425B16-4DDB-4372-B331-3794A4BEDD8A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83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3971925" y="1198693"/>
            <a:ext cx="4953000" cy="1828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6600"/>
                    </a:gs>
                    <a:gs pos="100000">
                      <a:srgbClr val="9966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Trivia Question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6600"/>
                    </a:gs>
                    <a:gs pos="100000">
                      <a:srgbClr val="9966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 Dry Beans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501" y="797184"/>
            <a:ext cx="1414464" cy="2439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</p:pic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524001" y="2641314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524001" y="37396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286000" y="3657601"/>
            <a:ext cx="579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333500" y="4343401"/>
            <a:ext cx="70485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 i="1" dirty="0">
                <a:solidFill>
                  <a:srgbClr val="000000"/>
                </a:solidFill>
              </a:rPr>
              <a:t>What</a:t>
            </a:r>
            <a:r>
              <a:rPr lang="en-US" altLang="en-US" sz="4400" b="1" i="1" dirty="0"/>
              <a:t> </a:t>
            </a:r>
            <a:r>
              <a:rPr lang="en-US" sz="4400" b="1" i="1" dirty="0"/>
              <a:t>continent did lima beans first grow on</a:t>
            </a:r>
            <a:r>
              <a:rPr lang="en-US" altLang="en-US" sz="4400" b="1" i="1" dirty="0">
                <a:solidFill>
                  <a:srgbClr val="000000"/>
                </a:solidFill>
              </a:rPr>
              <a:t>? </a:t>
            </a:r>
          </a:p>
        </p:txBody>
      </p:sp>
      <p:pic>
        <p:nvPicPr>
          <p:cNvPr id="3085" name="Picture 13" descr="MC900371076[2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17" y="702081"/>
            <a:ext cx="1904584" cy="2534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24925" y="4108966"/>
            <a:ext cx="1966599" cy="2379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058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3327400" y="469900"/>
            <a:ext cx="4965700" cy="1843549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6600"/>
                    </a:gs>
                    <a:gs pos="100000">
                      <a:srgbClr val="9966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Answer - Trivia Question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6600"/>
                    </a:gs>
                    <a:gs pos="100000">
                      <a:srgbClr val="9966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 Dry Beans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1002" y="304800"/>
            <a:ext cx="1325563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524001" y="2641314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524001" y="37396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286000" y="3657601"/>
            <a:ext cx="579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638800" y="3391341"/>
            <a:ext cx="4572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i="1" dirty="0">
                <a:solidFill>
                  <a:srgbClr val="000000"/>
                </a:solidFill>
              </a:rPr>
              <a:t>What</a:t>
            </a:r>
            <a:r>
              <a:rPr lang="en-US" sz="2400" b="1" i="1" dirty="0"/>
              <a:t> continent did lima beans first grow on?</a:t>
            </a:r>
            <a:r>
              <a:rPr lang="en-US" altLang="en-US" sz="3200" b="1" i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651126" y="6056313"/>
            <a:ext cx="3444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905500" y="4633013"/>
            <a:ext cx="4038600" cy="1477328"/>
          </a:xfrm>
          <a:prstGeom prst="rect">
            <a:avLst/>
          </a:prstGeom>
          <a:solidFill>
            <a:srgbClr val="FFC000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000000"/>
                </a:solidFill>
              </a:rPr>
              <a:t>Answer: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chemeClr val="tx2"/>
                </a:solidFill>
              </a:rPr>
              <a:t>South America</a:t>
            </a:r>
            <a:r>
              <a:rPr lang="en-US" altLang="en-US" sz="2800" b="1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274" y="2712226"/>
            <a:ext cx="2919252" cy="355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606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3890280" y="1198693"/>
            <a:ext cx="4953000" cy="1828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6600"/>
                    </a:gs>
                    <a:gs pos="100000">
                      <a:srgbClr val="9966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Trivia Question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6600"/>
                    </a:gs>
                    <a:gs pos="100000">
                      <a:srgbClr val="9966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 Dry Beans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501" y="797184"/>
            <a:ext cx="1414464" cy="2439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</p:pic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524001" y="2641314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524001" y="37396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286000" y="3657601"/>
            <a:ext cx="579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990600" y="4343401"/>
            <a:ext cx="70485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 i="1" dirty="0">
                <a:solidFill>
                  <a:srgbClr val="000000"/>
                </a:solidFill>
              </a:rPr>
              <a:t>What </a:t>
            </a:r>
            <a:r>
              <a:rPr lang="en-US" sz="4400" b="1" i="1" dirty="0">
                <a:solidFill>
                  <a:srgbClr val="000000"/>
                </a:solidFill>
              </a:rPr>
              <a:t>country grows the most dry beans</a:t>
            </a:r>
            <a:r>
              <a:rPr lang="en-US" altLang="en-US" sz="4400" b="1" i="1" dirty="0">
                <a:solidFill>
                  <a:srgbClr val="000000"/>
                </a:solidFill>
              </a:rPr>
              <a:t>? </a:t>
            </a:r>
          </a:p>
        </p:txBody>
      </p:sp>
      <p:pic>
        <p:nvPicPr>
          <p:cNvPr id="3085" name="Picture 13" descr="MC900371076[2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17" y="702081"/>
            <a:ext cx="1904584" cy="2534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5779" y="3748756"/>
            <a:ext cx="2584954" cy="3032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025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3327400" y="469900"/>
            <a:ext cx="4965700" cy="1843549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6600"/>
                    </a:gs>
                    <a:gs pos="100000">
                      <a:srgbClr val="9966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Answer - Trivia Question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6600"/>
                    </a:gs>
                    <a:gs pos="100000">
                      <a:srgbClr val="9966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 Dry Beans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100" y="355314"/>
            <a:ext cx="1325563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524001" y="2641314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524001" y="37396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286000" y="3657601"/>
            <a:ext cx="579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638800" y="3391341"/>
            <a:ext cx="457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i="1" dirty="0">
                <a:solidFill>
                  <a:srgbClr val="000000"/>
                </a:solidFill>
              </a:rPr>
              <a:t>What country grows the most dry beans? 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651126" y="6056313"/>
            <a:ext cx="3444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905500" y="4633013"/>
            <a:ext cx="4038600" cy="1477328"/>
          </a:xfrm>
          <a:prstGeom prst="rect">
            <a:avLst/>
          </a:prstGeom>
          <a:solidFill>
            <a:srgbClr val="FFC000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000000"/>
                </a:solidFill>
              </a:rPr>
              <a:t>Answer: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000000"/>
                </a:solidFill>
              </a:rPr>
              <a:t>United States</a:t>
            </a:r>
            <a:r>
              <a:rPr lang="en-US" altLang="en-US" sz="2800" b="1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844" y="2933701"/>
            <a:ext cx="4486563" cy="281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038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3971925" y="1198693"/>
            <a:ext cx="4953000" cy="1828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6600"/>
                    </a:gs>
                    <a:gs pos="100000">
                      <a:srgbClr val="9966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Trivia Question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6600"/>
                    </a:gs>
                    <a:gs pos="100000">
                      <a:srgbClr val="9966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 Dry Beans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501" y="797184"/>
            <a:ext cx="1414464" cy="2439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</p:pic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524001" y="2641314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524001" y="37396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286000" y="3657601"/>
            <a:ext cx="579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708732" y="3861028"/>
            <a:ext cx="86360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 i="1" dirty="0">
                <a:solidFill>
                  <a:srgbClr val="000000"/>
                </a:solidFill>
              </a:rPr>
              <a:t>About many types of dry beans are grown in the world?</a:t>
            </a:r>
          </a:p>
          <a:p>
            <a:pPr marL="742950" indent="-742950" fontAlgn="base">
              <a:spcBef>
                <a:spcPct val="50000"/>
              </a:spcBef>
              <a:spcAft>
                <a:spcPct val="0"/>
              </a:spcAft>
              <a:buAutoNum type="alphaLcPeriod"/>
            </a:pPr>
            <a:r>
              <a:rPr lang="en-US" altLang="en-US" sz="4400" b="1" i="1" dirty="0">
                <a:solidFill>
                  <a:srgbClr val="000000"/>
                </a:solidFill>
              </a:rPr>
              <a:t>130		b. 1,300	  c. 13,000 </a:t>
            </a:r>
          </a:p>
        </p:txBody>
      </p:sp>
      <p:pic>
        <p:nvPicPr>
          <p:cNvPr id="3085" name="Picture 13" descr="MC900371076[2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17" y="702081"/>
            <a:ext cx="1904584" cy="2534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341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3327400" y="469900"/>
            <a:ext cx="4965700" cy="1843549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6600"/>
                    </a:gs>
                    <a:gs pos="100000">
                      <a:srgbClr val="9966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Answer - Trivia Question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6600"/>
                    </a:gs>
                    <a:gs pos="100000">
                      <a:srgbClr val="9966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 Dry Beans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100" y="355314"/>
            <a:ext cx="1325563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524001" y="2641314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524001" y="37396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286000" y="3657601"/>
            <a:ext cx="579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212240" y="3397838"/>
            <a:ext cx="51435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i="1" dirty="0">
                <a:solidFill>
                  <a:srgbClr val="000000"/>
                </a:solidFill>
              </a:rPr>
              <a:t>About how many types of dry beans are grown in the world?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651126" y="6056313"/>
            <a:ext cx="3444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568281" y="4815527"/>
            <a:ext cx="4038600" cy="1477328"/>
          </a:xfrm>
          <a:prstGeom prst="rect">
            <a:avLst/>
          </a:prstGeom>
          <a:solidFill>
            <a:srgbClr val="FFC000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000000"/>
                </a:solidFill>
              </a:rPr>
              <a:t>Answer: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000000"/>
                </a:solidFill>
              </a:rPr>
              <a:t>13,000!</a:t>
            </a:r>
            <a:r>
              <a:rPr lang="en-US" altLang="en-US" sz="2800" b="1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25" y="2456659"/>
            <a:ext cx="5661856" cy="3836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64928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1E5CD70597C14A88CA75DE1D08DF9D" ma:contentTypeVersion="13" ma:contentTypeDescription="Create a new document." ma:contentTypeScope="" ma:versionID="5c78fe03b7f77b2fdcb608ba47670bbe">
  <xsd:schema xmlns:xsd="http://www.w3.org/2001/XMLSchema" xmlns:xs="http://www.w3.org/2001/XMLSchema" xmlns:p="http://schemas.microsoft.com/office/2006/metadata/properties" xmlns:ns2="3ddd9292-2ab6-45ba-bb57-0fd73266a364" xmlns:ns3="791a09ce-9eb8-4af4-91f9-2584de8ec43c" targetNamespace="http://schemas.microsoft.com/office/2006/metadata/properties" ma:root="true" ma:fieldsID="6fca4d1f841ef8a100715c4f263ab174" ns2:_="" ns3:_="">
    <xsd:import namespace="3ddd9292-2ab6-45ba-bb57-0fd73266a364"/>
    <xsd:import namespace="791a09ce-9eb8-4af4-91f9-2584de8ec4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dd9292-2ab6-45ba-bb57-0fd73266a3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1a09ce-9eb8-4af4-91f9-2584de8ec43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DCE5FD-ADD8-4C1A-8861-53480EC86C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339D04-04BF-49CE-A350-410E51597A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dd9292-2ab6-45ba-bb57-0fd73266a364"/>
    <ds:schemaRef ds:uri="791a09ce-9eb8-4af4-91f9-2584de8ec4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8DAF728-AA20-4D9F-9923-4C7D0C22A083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791a09ce-9eb8-4af4-91f9-2584de8ec43c"/>
    <ds:schemaRef ds:uri="3ddd9292-2ab6-45ba-bb57-0fd73266a36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118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Ward-Cottrell, Mary (Joe-Anne)</dc:creator>
  <cp:lastModifiedBy>Amy Kinley</cp:lastModifiedBy>
  <cp:revision>8</cp:revision>
  <dcterms:created xsi:type="dcterms:W3CDTF">2015-03-19T20:22:51Z</dcterms:created>
  <dcterms:modified xsi:type="dcterms:W3CDTF">2022-04-20T23:16:06Z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0x010100FD1E5CD70597C14A88CA75DE1D08DF9D</vt:lpwstr>
  </property>
  <property fmtid="{D5CDD505-2E9C-101B-9397-08002B2CF9AE}" pid="3" name="Order">
    <vt:r8>538800</vt:r8>
  </property>
</Properties>
</file>